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5265E-621C-4473-A65C-F26C61E2EED3}" v="2" dt="2023-01-13T16:06:32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Min" userId="72d62740-1eeb-4c95-8b2a-7df29865bb5f" providerId="ADAL" clId="{A1F5265E-621C-4473-A65C-F26C61E2EED3}"/>
    <pc:docChg chg="custSel delSld modSld">
      <pc:chgData name="Jack Min" userId="72d62740-1eeb-4c95-8b2a-7df29865bb5f" providerId="ADAL" clId="{A1F5265E-621C-4473-A65C-F26C61E2EED3}" dt="2023-01-13T16:06:32.840" v="78" actId="20577"/>
      <pc:docMkLst>
        <pc:docMk/>
      </pc:docMkLst>
      <pc:sldChg chg="del">
        <pc:chgData name="Jack Min" userId="72d62740-1eeb-4c95-8b2a-7df29865bb5f" providerId="ADAL" clId="{A1F5265E-621C-4473-A65C-F26C61E2EED3}" dt="2023-01-13T16:04:55.694" v="0" actId="2696"/>
        <pc:sldMkLst>
          <pc:docMk/>
          <pc:sldMk cId="0" sldId="259"/>
        </pc:sldMkLst>
      </pc:sldChg>
      <pc:sldChg chg="addSp modSp mod">
        <pc:chgData name="Jack Min" userId="72d62740-1eeb-4c95-8b2a-7df29865bb5f" providerId="ADAL" clId="{A1F5265E-621C-4473-A65C-F26C61E2EED3}" dt="2023-01-13T16:06:32.840" v="78" actId="20577"/>
        <pc:sldMkLst>
          <pc:docMk/>
          <pc:sldMk cId="0" sldId="260"/>
        </pc:sldMkLst>
        <pc:spChg chg="add mod">
          <ac:chgData name="Jack Min" userId="72d62740-1eeb-4c95-8b2a-7df29865bb5f" providerId="ADAL" clId="{A1F5265E-621C-4473-A65C-F26C61E2EED3}" dt="2023-01-13T16:06:32.840" v="78" actId="20577"/>
          <ac:spMkLst>
            <pc:docMk/>
            <pc:sldMk cId="0" sldId="260"/>
            <ac:spMk id="4" creationId="{58B107D3-045D-12AB-D796-3F9FDFD8BA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42FC16-6ACB-6947-42C2-B526B23D3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F0CEC85-B46B-DA51-2CB0-36D2F47F09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1EA5CBD-F991-AEDA-88E0-D8D58906639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E687E8F-4D7F-C551-2E82-35211B00B8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D0E794-3330-DAB7-01EB-18C089FAEA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27EA414-2DD7-D7CF-341D-3E188ECD7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731013-35CE-4AB1-9718-537CFD8FC7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AECC3F-C7B6-3FC6-E50E-CA9908D2B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8EFCF-C63B-43F1-8C9B-4978BA0DF6D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5068124-B2A9-6AF8-4328-96324E1027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5781D2-F9F9-AC4B-2FF0-892331F94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5613E3-AF5C-DD53-21CB-5268EA3C0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7DBCF-46EF-4D84-8E6A-779AB26C3B8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245FC5A-B48A-5E60-05CA-0C57625C38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9A46A9F-9A80-430C-F1D3-B63F2D737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4D7314-2093-B674-D8C3-0B6D0D5ED1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A1563-E347-447C-A478-3DE02021818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521C4E5-C353-DF31-794A-B65A1FDAC5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1CB4274-0619-33D5-5CB5-3B8D40B71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E88E35-5A26-AF9F-737B-96F3ACEAAD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EF317-4110-4778-A4DA-C7847E40C82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D7D6C2E-0ACF-8DBB-88D1-1CFFC8C1C3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BFACD1E-D325-865B-C028-75893C7B6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A252-2351-4B1C-9DFB-F1B491F4B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F7E89-90BD-7476-7EB5-D561917FB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8944C-5C4C-440A-C74F-38B63F29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D9FA2-DA24-91C4-D053-B949C6BE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4C05F-B2DB-BCAB-C09E-CB92D1E2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F932-6C96-4D47-AE2C-C5828303E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8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920A-40C0-83F0-E8EB-79C34671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21C46-9767-2A68-90F8-4C73C287A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E0F1B-0329-AD6A-F15C-B4D5EC84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913F-3E8E-9C49-EC4D-B7521834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E2C1-36C7-75E8-2F6F-9BE0A0B8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A448-E2E7-44BB-87BC-3FEDC2E6A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B30E7-D526-4DFF-816B-657C60F25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09A00-A78C-28B1-4256-F03D73104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B0418-9800-993D-CD39-8C987929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72F4-287D-252A-C1F1-3F734F6F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2112C-0B90-E54A-4C7D-19360AAC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51A9-5296-4579-A2B5-D05CA50E4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7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38F3A-868C-A46A-6D88-513D1EE4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A53B3-06EE-7970-DC66-DE4478384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F6145-0960-AB82-497E-FBA2AA98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508C5-B0E4-7F47-1DA8-2FAA79FA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5A958-C4B1-35AA-562D-5005C5E3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E10A5-90AF-4E8D-931F-67DD52DDC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A740-1ED4-6212-BA2F-438465A1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9E148-E38B-34E1-CE9D-F88927651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67138-AD53-6783-077E-E6ED21F5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97466-E02F-A031-8C3C-97F52753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6F45C-8AFD-E267-1E58-4553569E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982CB-17F1-473E-82AA-6051645F7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0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996-A9C5-E05F-2FCF-8BBC48AE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E459-7A04-2510-C58C-608A03096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575CD-4108-1EE1-CF85-5E3DFB612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502AA-406E-9EC0-CE55-902542D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D449F-F0A1-64E2-0870-94BF07A5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9A792-9340-9760-0B6E-28DF862C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B80B-1263-4B42-B26A-238336926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16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89E7-667C-44B4-1637-80C90D1C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D610F-6008-C490-2BC2-F3BB6B907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BFA33-516E-60F6-C297-BEA33E8B7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8C840-2B16-2129-2847-2AB235BC7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A09BF-0617-0835-12D5-0230F1EAB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ED4E7-A185-F18A-25D4-17A8826A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1F2FB1-A64C-45B8-B746-69FAEB9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969A8-8EF1-0B9C-E6C0-B575CDCA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3BF2-4E29-4B6E-9ACD-A00AE5B98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40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7362-9016-AEB7-7F9B-5F0FB9D6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58521-7EF5-7321-E41E-AFFF3FF4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DBDC2-6E33-977C-282C-7B4B1BA5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31ADC-639D-3346-2340-FE90485E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8136D-7A9C-4C97-81A7-02E4FA9E7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5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1E8E0-7991-D688-1A91-B0F3E3F7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10E90-E7C1-4F9C-3D42-8FC56A93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5EA6F-EDAE-0BE7-9A82-5BCD61F7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5291D-75DF-4E99-B0CD-2B23C4E1F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52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A9CA-E692-3CD2-9E21-9EEB41B50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52651-0419-F8FD-9ED9-FCE21528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CB786-9A99-8B81-CFD7-330E12C56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ED7E6-E73C-F006-D24A-EE1E35D5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72CF8-45F3-A028-D8A1-D58B91F6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C97E1-9E5A-EF76-F85E-5B8B49A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9C34B-6E7E-450D-B67B-AE44D6FD4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2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8927-2297-9D57-A1D9-394160F9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DA4FC-4470-EBD1-52B8-C429ABFD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F975C-E5AB-7AB2-F15A-A2573D9F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0219A-027F-10E7-0DC6-773AED17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318CF-5DB6-A7CC-B41E-57786922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52985-5CA4-34EE-4C29-93A16D23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8EDB4-7564-4C78-97DF-91493155F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3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9ECCA3-864C-FAA0-96D8-9A16866A5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4C664-A0AF-4602-8990-6D0744309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5826EF-7832-37B5-216D-225E57F611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D34110-16CA-1119-CB52-5D1DCE082B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4DF839-E8A5-C606-6A27-8030C6649D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A70F24-45AF-4A89-B803-4B88A3E86F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omics.ysu.edu/courses/BIOL585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omics.ysu.edu/courses/BIOL5858/exampl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E744943-ED4B-1116-708F-90EA29C599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BIOL5858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E08AE9-B66E-CCBE-30D7-18A907B1FE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Computational Bioinformatics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Dr. Min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Office: WB3016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71A18FB0-B87F-63AF-3639-CF23125B1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altLang="en-US" dirty="0"/>
              <a:t>Read book </a:t>
            </a:r>
            <a:r>
              <a:rPr lang="en-US" altLang="en-US" dirty="0" err="1"/>
              <a:t>Tisdall</a:t>
            </a:r>
            <a:r>
              <a:rPr lang="en-US" altLang="en-US" dirty="0"/>
              <a:t> – Beginning Perl for Bioinformatics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	Chapter 1&amp;2&amp;3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	Install Perl on your own computer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	Practice: Linux command	 in the lab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     course website: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dirty="0">
                <a:hlinkClick r:id="rId3"/>
              </a:rPr>
              <a:t>http://proteomics.ysu.edu/courses/BIOL5858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A0F25CF4-4ED6-7253-3F52-129176EF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56991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Lecture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42B256-6B11-7913-022E-1774BC9E6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u="sng"/>
              <a:t>Basic programming (Chapter 3)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7EE3540-F95A-D390-9511-B89DB0392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Summary of the steps in programming: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Identify the required input: data type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Design the method – algorithm – to compute the outputs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Decide how the outputs be saved (printed)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Refine the overall design by specifying more details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/>
              <a:t>Write the code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14FEF0DD-881F-23F8-4C40-6E8A50AC8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#!/usr/bin/perl -w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# Example 4-1   Storing DNA in a variable, and printing it out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# First we store the DNA in a variable called $DNA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$DNA = 'ACGGGAGGACGGGAAAATTACTACGGCATTAGC';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# Next, we print the DNA onto the screen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print $DNA;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# Finally, we'll specifically tell the program to exit.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exit;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B107D3-045D-12AB-D796-3F9FDFD8BA41}"/>
              </a:ext>
            </a:extLst>
          </p:cNvPr>
          <p:cNvSpPr txBox="1"/>
          <p:nvPr/>
        </p:nvSpPr>
        <p:spPr>
          <a:xfrm>
            <a:off x="914400" y="5181600"/>
            <a:ext cx="6699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programs in the examples of the book can be found at</a:t>
            </a:r>
          </a:p>
          <a:p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http://proteomics.ysu.edu/courses/BIOL5858/examples/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203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BIOL5858</vt:lpstr>
      <vt:lpstr>PowerPoint Presentation</vt:lpstr>
      <vt:lpstr>Basic programming (Chapter 3)</vt:lpstr>
      <vt:lpstr>PowerPoint Presentation</vt:lpstr>
    </vt:vector>
  </TitlesOfParts>
  <Company>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BIOL6999</dc:title>
  <dc:creator>Jack Min</dc:creator>
  <cp:lastModifiedBy>Jack Min</cp:lastModifiedBy>
  <cp:revision>11</cp:revision>
  <dcterms:created xsi:type="dcterms:W3CDTF">2014-12-08T20:18:51Z</dcterms:created>
  <dcterms:modified xsi:type="dcterms:W3CDTF">2023-01-13T16:06:40Z</dcterms:modified>
</cp:coreProperties>
</file>